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ED"/>
    <a:srgbClr val="D900FF"/>
    <a:srgbClr val="FF790B"/>
    <a:srgbClr val="00B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8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ADE34-23CE-9440-BF99-C533637E4397}" type="datetimeFigureOut">
              <a:rPr lang="en-US" smtClean="0"/>
              <a:t>5/19/09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729A2-2873-9741-A386-E155E2FDBAE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omicBombClou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583160" cy="32543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74613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00FF"/>
                </a:solidFill>
              </a:rPr>
              <a:t>The Cold War</a:t>
            </a:r>
            <a:endParaRPr lang="en-US" sz="4000" b="1" dirty="0">
              <a:solidFill>
                <a:srgbClr val="0000FF"/>
              </a:solidFill>
            </a:endParaRPr>
          </a:p>
        </p:txBody>
      </p:sp>
      <p:pic>
        <p:nvPicPr>
          <p:cNvPr id="5" name="Picture 4" descr="sputnik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3850" y="4042706"/>
            <a:ext cx="2470150" cy="281529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990600"/>
            <a:ext cx="6934200" cy="17526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 state of competition, tension, and hostility between the </a:t>
            </a:r>
            <a:r>
              <a:rPr lang="en-US" sz="2400" u="sng" dirty="0" smtClean="0">
                <a:solidFill>
                  <a:srgbClr val="FFFF00"/>
                </a:solidFill>
              </a:rPr>
              <a:t>United States </a:t>
            </a:r>
            <a:r>
              <a:rPr lang="en-US" sz="2400" dirty="0" smtClean="0">
                <a:solidFill>
                  <a:srgbClr val="0000FF"/>
                </a:solidFill>
              </a:rPr>
              <a:t>and their allies (the west) and the</a:t>
            </a:r>
            <a:r>
              <a:rPr lang="en-US" sz="2400" dirty="0" smtClean="0"/>
              <a:t> </a:t>
            </a:r>
            <a:r>
              <a:rPr lang="en-US" sz="2400" u="sng" dirty="0" smtClean="0">
                <a:solidFill>
                  <a:srgbClr val="FF0000"/>
                </a:solidFill>
              </a:rPr>
              <a:t>Soviet </a:t>
            </a:r>
            <a:r>
              <a:rPr lang="en-US" sz="2400" u="sng" dirty="0">
                <a:solidFill>
                  <a:srgbClr val="FF0000"/>
                </a:solidFill>
              </a:rPr>
              <a:t>U</a:t>
            </a:r>
            <a:r>
              <a:rPr lang="en-US" sz="2400" u="sng" dirty="0" smtClean="0">
                <a:solidFill>
                  <a:srgbClr val="FF0000"/>
                </a:solidFill>
              </a:rPr>
              <a:t>nion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and their allies (the east) between WWII and the early 1990’s.</a:t>
            </a:r>
          </a:p>
          <a:p>
            <a:r>
              <a:rPr lang="en-US" sz="2400" dirty="0" smtClean="0">
                <a:solidFill>
                  <a:srgbClr val="00BF00"/>
                </a:solidFill>
              </a:rPr>
              <a:t>No direct conflict on the battlefield</a:t>
            </a:r>
            <a:endParaRPr lang="en-US" sz="2400" dirty="0">
              <a:solidFill>
                <a:srgbClr val="00B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10110" y="3254375"/>
            <a:ext cx="4090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Cold War Characteristics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4042706"/>
            <a:ext cx="5486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Communism vs. Capitalism</a:t>
            </a:r>
          </a:p>
          <a:p>
            <a:r>
              <a:rPr lang="en-US" sz="2000" dirty="0" smtClean="0">
                <a:solidFill>
                  <a:srgbClr val="00BF00"/>
                </a:solidFill>
              </a:rPr>
              <a:t>Massive conventional and nuclear arms race</a:t>
            </a:r>
          </a:p>
          <a:p>
            <a:r>
              <a:rPr lang="en-US" sz="2000" dirty="0" smtClean="0">
                <a:solidFill>
                  <a:srgbClr val="660066"/>
                </a:solidFill>
              </a:rPr>
              <a:t>Spying and espionage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Domestic hysteria in the United States</a:t>
            </a:r>
          </a:p>
          <a:p>
            <a:r>
              <a:rPr lang="en-US" sz="2000" dirty="0" smtClean="0">
                <a:solidFill>
                  <a:srgbClr val="FF790B"/>
                </a:solidFill>
              </a:rPr>
              <a:t>Battles in the United Nations</a:t>
            </a:r>
          </a:p>
          <a:p>
            <a:r>
              <a:rPr lang="en-US" sz="2000" dirty="0" smtClean="0">
                <a:solidFill>
                  <a:srgbClr val="D900FF"/>
                </a:solidFill>
              </a:rPr>
              <a:t>The Space Race </a:t>
            </a:r>
          </a:p>
          <a:p>
            <a:r>
              <a:rPr lang="en-US" sz="2000" dirty="0" smtClean="0">
                <a:solidFill>
                  <a:srgbClr val="00FFED"/>
                </a:solidFill>
              </a:rPr>
              <a:t>Proxy Wars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Cold War Characteristics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the-cold-war-timeline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600" y="2201418"/>
            <a:ext cx="3454400" cy="463753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Communism vs. Capitalism</a:t>
            </a:r>
          </a:p>
          <a:p>
            <a:r>
              <a:rPr lang="en-US" dirty="0" smtClean="0">
                <a:solidFill>
                  <a:srgbClr val="00BF00"/>
                </a:solidFill>
              </a:rPr>
              <a:t>Massive conventional and nuclear arms race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Spying and espionage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Domestic hysteria in the United States</a:t>
            </a:r>
          </a:p>
          <a:p>
            <a:r>
              <a:rPr lang="en-US" dirty="0" smtClean="0">
                <a:solidFill>
                  <a:srgbClr val="FF790B"/>
                </a:solidFill>
              </a:rPr>
              <a:t>Battles in the United Nations</a:t>
            </a:r>
          </a:p>
          <a:p>
            <a:r>
              <a:rPr lang="en-US" dirty="0" smtClean="0">
                <a:solidFill>
                  <a:srgbClr val="D900FF"/>
                </a:solidFill>
              </a:rPr>
              <a:t>The Space Race </a:t>
            </a:r>
          </a:p>
          <a:p>
            <a:r>
              <a:rPr lang="en-US" dirty="0" smtClean="0">
                <a:solidFill>
                  <a:srgbClr val="00FFED"/>
                </a:solidFill>
              </a:rPr>
              <a:t>Proxy Wars </a:t>
            </a:r>
            <a:endParaRPr lang="en-US" dirty="0">
              <a:solidFill>
                <a:srgbClr val="00FFED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113</Words>
  <Application>Microsoft Macintosh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The Cold War</vt:lpstr>
      <vt:lpstr>Cold War Characteristics</vt:lpstr>
    </vt:vector>
  </TitlesOfParts>
  <Company>University School of Milwaukee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Cold War</dc:title>
  <dc:creator>Technology Department</dc:creator>
  <cp:lastModifiedBy>Technology Department</cp:lastModifiedBy>
  <cp:revision>1</cp:revision>
  <dcterms:created xsi:type="dcterms:W3CDTF">2009-05-19T13:38:45Z</dcterms:created>
  <dcterms:modified xsi:type="dcterms:W3CDTF">2009-05-19T14:05:55Z</dcterms:modified>
</cp:coreProperties>
</file>